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36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199" y="1371600"/>
            <a:ext cx="89154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85900" y="3331698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198" indent="0" algn="ctr">
              <a:buNone/>
            </a:lvl2pPr>
            <a:lvl3pPr marL="914395" indent="0" algn="ctr">
              <a:buNone/>
            </a:lvl3pPr>
            <a:lvl4pPr marL="1371592" indent="0" algn="ctr">
              <a:buNone/>
            </a:lvl4pPr>
            <a:lvl5pPr marL="1828789" indent="0" algn="ctr">
              <a:buNone/>
            </a:lvl5pPr>
            <a:lvl6pPr marL="2285987" indent="0" algn="ctr">
              <a:buNone/>
            </a:lvl6pPr>
            <a:lvl7pPr marL="2743185" indent="0" algn="ctr">
              <a:buNone/>
            </a:lvl7pPr>
            <a:lvl8pPr marL="3200381" indent="0" algn="ctr">
              <a:buNone/>
            </a:lvl8pPr>
            <a:lvl9pPr marL="3657579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550" y="609600"/>
            <a:ext cx="767715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3550" y="2507786"/>
            <a:ext cx="767715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85200" y="6416678"/>
            <a:ext cx="8255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89154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2112" y="1535113"/>
            <a:ext cx="437859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95300" y="2362203"/>
            <a:ext cx="437687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362203"/>
            <a:ext cx="437859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0" y="1524003"/>
            <a:ext cx="3259006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09600"/>
            <a:ext cx="59436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81200" y="1831975"/>
            <a:ext cx="59436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1200" y="1166787"/>
            <a:ext cx="59436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95300" y="6416678"/>
            <a:ext cx="23114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384550" y="6416678"/>
            <a:ext cx="31369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585200" y="6416678"/>
            <a:ext cx="8255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37" indent="-411477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75" indent="-283463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49" indent="-228598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04" indent="-182879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27" indent="-182879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82" indent="-182879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48" indent="-18287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16" indent="-18287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82" indent="-18287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52736"/>
            <a:ext cx="8229600" cy="302433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Организации  работы по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патриотическому воспитанию 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в МБОУ «</a:t>
            </a:r>
            <a:r>
              <a:rPr lang="ru-RU" dirty="0" err="1">
                <a:solidFill>
                  <a:srgbClr val="FF0000"/>
                </a:solidFill>
              </a:rPr>
              <a:t>Лучовская</a:t>
            </a:r>
            <a:r>
              <a:rPr lang="ru-RU" dirty="0">
                <a:solidFill>
                  <a:srgbClr val="FF0000"/>
                </a:solidFill>
              </a:rPr>
              <a:t> СОШ»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в рамках  70-летия Победы в Великой Отечественной войне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2012 – 2014 гг.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544" y="404664"/>
            <a:ext cx="8229600" cy="3888432"/>
          </a:xfrm>
        </p:spPr>
        <p:txBody>
          <a:bodyPr/>
          <a:lstStyle/>
          <a:p>
            <a:pPr marL="137159" indent="0" algn="ctr">
              <a:buNone/>
            </a:pPr>
            <a:r>
              <a:rPr lang="ru-RU" b="1" dirty="0">
                <a:solidFill>
                  <a:srgbClr val="FF0000"/>
                </a:solidFill>
                <a:ea typeface="Times New Roman"/>
              </a:rPr>
              <a:t> </a:t>
            </a:r>
            <a:endParaRPr lang="ru-RU" sz="2400" dirty="0">
              <a:solidFill>
                <a:srgbClr val="FF0000"/>
              </a:solidFill>
              <a:ea typeface="Times New Roman"/>
            </a:endParaRPr>
          </a:p>
        </p:txBody>
      </p:sp>
      <p:pic>
        <p:nvPicPr>
          <p:cNvPr id="1026" name="Picture 2" descr="C:\Users\луч\Desktop\ФОТО\DSC027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77" y="3933057"/>
            <a:ext cx="3563888" cy="26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53001" y="4365105"/>
            <a:ext cx="4392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МБОУ  «</a:t>
            </a:r>
            <a:r>
              <a:rPr lang="ru-RU" b="1" dirty="0" err="1">
                <a:solidFill>
                  <a:schemeClr val="bg1"/>
                </a:solidFill>
              </a:rPr>
              <a:t>Лучовская</a:t>
            </a:r>
            <a:r>
              <a:rPr lang="ru-RU" b="1" dirty="0">
                <a:solidFill>
                  <a:schemeClr val="bg1"/>
                </a:solidFill>
              </a:rPr>
              <a:t> средняя общеобразовательная школа», 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422952 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Чистопольский</a:t>
            </a:r>
            <a:r>
              <a:rPr lang="ru-RU" b="1" dirty="0">
                <a:solidFill>
                  <a:schemeClr val="bg1"/>
                </a:solidFill>
              </a:rPr>
              <a:t>  район, п. Луч, улица Гагарина, 35 а</a:t>
            </a:r>
          </a:p>
          <a:p>
            <a:r>
              <a:rPr lang="ru-RU" b="1" dirty="0">
                <a:solidFill>
                  <a:schemeClr val="bg1"/>
                </a:solidFill>
              </a:rPr>
              <a:t>   телефон   8(4342) 4-81-06</a:t>
            </a:r>
          </a:p>
        </p:txBody>
      </p:sp>
    </p:spTree>
    <p:extLst>
      <p:ext uri="{BB962C8B-B14F-4D97-AF65-F5344CB8AC3E}">
        <p14:creationId xmlns:p14="http://schemas.microsoft.com/office/powerpoint/2010/main" val="3942861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Встречи с интересными людьми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8" name="Picture 8" descr="C:\Users\луч\Desktop\ФОТО\фото - 2\фото февр\DSC010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074" y="3140968"/>
            <a:ext cx="3602713" cy="270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84849" y="1412777"/>
            <a:ext cx="51125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С целью патриотического воспитания учащихся организована встреча с участником войны в Афганистане, майором запаса </a:t>
            </a:r>
            <a:r>
              <a:rPr lang="ru-RU" sz="1600" b="1" dirty="0" err="1">
                <a:solidFill>
                  <a:schemeClr val="bg1"/>
                </a:solidFill>
              </a:rPr>
              <a:t>Мизиновым</a:t>
            </a:r>
            <a:r>
              <a:rPr lang="ru-RU" sz="1600" b="1" dirty="0">
                <a:solidFill>
                  <a:schemeClr val="bg1"/>
                </a:solidFill>
              </a:rPr>
              <a:t> Павлом Васильевичем. Рассказ </a:t>
            </a:r>
            <a:r>
              <a:rPr lang="ru-RU" sz="1600" b="1" dirty="0" err="1">
                <a:solidFill>
                  <a:schemeClr val="bg1"/>
                </a:solidFill>
              </a:rPr>
              <a:t>Мизинова</a:t>
            </a:r>
            <a:r>
              <a:rPr lang="ru-RU" sz="1600" b="1" dirty="0">
                <a:solidFill>
                  <a:schemeClr val="bg1"/>
                </a:solidFill>
              </a:rPr>
              <a:t> П.В. все учащиеся слушали с большим интересом, задавали вопросы, он показал свои фотографии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131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16" y="2968234"/>
            <a:ext cx="3139204" cy="226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52600" y="5229200"/>
            <a:ext cx="4104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Проведена </a:t>
            </a:r>
            <a:r>
              <a:rPr lang="ru-RU" sz="1600" b="1" dirty="0">
                <a:solidFill>
                  <a:schemeClr val="bg1"/>
                </a:solidFill>
              </a:rPr>
              <a:t>встреча учащихся 9- 11 классов с выпускником нашей школы, ныне офицером Вооруженных Сил России </a:t>
            </a:r>
            <a:r>
              <a:rPr lang="ru-RU" sz="1600" b="1" dirty="0" err="1">
                <a:solidFill>
                  <a:schemeClr val="bg1"/>
                </a:solidFill>
              </a:rPr>
              <a:t>Нуруллином</a:t>
            </a:r>
            <a:r>
              <a:rPr lang="ru-RU" sz="1600" b="1" dirty="0">
                <a:solidFill>
                  <a:schemeClr val="bg1"/>
                </a:solidFill>
              </a:rPr>
              <a:t> Айратом </a:t>
            </a:r>
            <a:r>
              <a:rPr lang="ru-RU" sz="1600" b="1" dirty="0" err="1">
                <a:solidFill>
                  <a:schemeClr val="bg1"/>
                </a:solidFill>
              </a:rPr>
              <a:t>Азатовичем</a:t>
            </a:r>
            <a:r>
              <a:rPr lang="ru-RU" sz="1600" b="1" dirty="0">
                <a:solidFill>
                  <a:schemeClr val="bg1"/>
                </a:solidFill>
              </a:rPr>
              <a:t>. Он рассказал об учебе в военном институте и буднях военной службы в войсках.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30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Наши достижения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луч\Desktop\Александрова Е.Л\грамота 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63" y="1189236"/>
            <a:ext cx="1614117" cy="222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луч\Desktop\Александрова Е.Л\Александрова Е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618" y="1253571"/>
            <a:ext cx="1560655" cy="21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308" y="1284453"/>
            <a:ext cx="1567378" cy="2157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75" y="3848648"/>
            <a:ext cx="1543505" cy="21245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176" y="1189236"/>
            <a:ext cx="1614117" cy="2221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24" y="1281878"/>
            <a:ext cx="1569249" cy="2160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19" y="3838975"/>
            <a:ext cx="1550532" cy="21342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01" y="3843564"/>
            <a:ext cx="1547198" cy="2129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08" y="3841802"/>
            <a:ext cx="1548479" cy="21314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24" y="3848648"/>
            <a:ext cx="1547198" cy="212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3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3529" y="-278431"/>
            <a:ext cx="2938313" cy="40445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75042" y="3115578"/>
            <a:ext cx="2922049" cy="4022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4344" y="3091116"/>
            <a:ext cx="2942636" cy="4050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1123" y="-281475"/>
            <a:ext cx="2954352" cy="406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0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Творческие работы учащихся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4" y="1042587"/>
            <a:ext cx="3460943" cy="259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85" y="948571"/>
            <a:ext cx="3960440" cy="255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6" y="3861048"/>
            <a:ext cx="4175429" cy="2604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97016" y="3501012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Учащиеся 1-7 классов </a:t>
            </a:r>
            <a:r>
              <a:rPr lang="ru-RU" b="1" dirty="0">
                <a:solidFill>
                  <a:schemeClr val="bg1"/>
                </a:solidFill>
              </a:rPr>
              <a:t>приняли  </a:t>
            </a:r>
            <a:r>
              <a:rPr lang="ru-RU" b="1" dirty="0">
                <a:solidFill>
                  <a:schemeClr val="bg1"/>
                </a:solidFill>
              </a:rPr>
              <a:t>участие в конкурсе  рисунков «Служу Отечеству»,  лучшие рисунки направлены для участия в муниципальном конкурсе  рисунков. Учащиеся 8-11 классов выпустили стенгазеты, посвященные Дню защитника Отечества, также лучшие стенгазеты направлены для участия в муниципальном конкурсе стенгазет.</a:t>
            </a:r>
          </a:p>
        </p:txBody>
      </p:sp>
    </p:spTree>
    <p:extLst>
      <p:ext uri="{BB962C8B-B14F-4D97-AF65-F5344CB8AC3E}">
        <p14:creationId xmlns:p14="http://schemas.microsoft.com/office/powerpoint/2010/main" val="168775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8229600" cy="119675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Будущие защитники Родины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61" y="1233216"/>
            <a:ext cx="3599787" cy="269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52" y="980729"/>
            <a:ext cx="381642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08985" y="3933057"/>
            <a:ext cx="4032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 целью военно-патриотического воспитания учащихся 1- 4 классов проведена военно-спортивная игра «</a:t>
            </a:r>
            <a:r>
              <a:rPr lang="ru-RU" b="1" dirty="0" err="1">
                <a:solidFill>
                  <a:schemeClr val="bg1"/>
                </a:solidFill>
              </a:rPr>
              <a:t>Зарничка</a:t>
            </a:r>
            <a:r>
              <a:rPr lang="ru-RU" b="1" dirty="0">
                <a:solidFill>
                  <a:schemeClr val="bg1"/>
                </a:solidFill>
              </a:rPr>
              <a:t>». Данное мероприятие способствовало  повышению физической подготовки учащихся младших классов.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6577" y="4077072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Учащиеся 8  класса выпустили стенгазету, посвященную </a:t>
            </a:r>
            <a:r>
              <a:rPr lang="ru-RU" b="1" dirty="0">
                <a:solidFill>
                  <a:schemeClr val="bg1"/>
                </a:solidFill>
              </a:rPr>
              <a:t>25- </a:t>
            </a:r>
            <a:r>
              <a:rPr lang="ru-RU" b="1" dirty="0" err="1">
                <a:solidFill>
                  <a:schemeClr val="bg1"/>
                </a:solidFill>
              </a:rPr>
              <a:t>летию</a:t>
            </a:r>
            <a:r>
              <a:rPr lang="ru-RU" b="1" dirty="0">
                <a:solidFill>
                  <a:schemeClr val="bg1"/>
                </a:solidFill>
              </a:rPr>
              <a:t> вывода советских войск из Афганистана</a:t>
            </a:r>
          </a:p>
        </p:txBody>
      </p:sp>
    </p:spTree>
    <p:extLst>
      <p:ext uri="{BB962C8B-B14F-4D97-AF65-F5344CB8AC3E}">
        <p14:creationId xmlns:p14="http://schemas.microsoft.com/office/powerpoint/2010/main" val="924377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8229600" cy="100811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Месячник военно-патриотического воспитания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1168753"/>
            <a:ext cx="4104456" cy="244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080" y="1209819"/>
            <a:ext cx="3240361" cy="219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29065" y="3408968"/>
            <a:ext cx="360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В  смотре строя </a:t>
            </a:r>
            <a:r>
              <a:rPr lang="ru-RU" sz="1600" b="1" dirty="0">
                <a:solidFill>
                  <a:schemeClr val="bg1"/>
                </a:solidFill>
              </a:rPr>
              <a:t>и песни «</a:t>
            </a:r>
            <a:r>
              <a:rPr lang="ru-RU" sz="1600" b="1" dirty="0" err="1">
                <a:solidFill>
                  <a:schemeClr val="bg1"/>
                </a:solidFill>
              </a:rPr>
              <a:t>Аты</a:t>
            </a:r>
            <a:r>
              <a:rPr lang="ru-RU" sz="1600" b="1" dirty="0">
                <a:solidFill>
                  <a:schemeClr val="bg1"/>
                </a:solidFill>
              </a:rPr>
              <a:t>-баты, шли солдаты» приняли участие все классы</a:t>
            </a:r>
            <a:r>
              <a:rPr lang="ru-RU" sz="1600" b="1" dirty="0">
                <a:solidFill>
                  <a:schemeClr val="bg1"/>
                </a:solidFill>
              </a:rPr>
              <a:t>, участники смотра показали хорошую подготовку, сплоченность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0552" y="3501008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На  </a:t>
            </a:r>
            <a:r>
              <a:rPr lang="ru-RU" sz="1600" b="1" dirty="0">
                <a:solidFill>
                  <a:schemeClr val="bg1"/>
                </a:solidFill>
              </a:rPr>
              <a:t> смотр строя  и песни приглашен </a:t>
            </a:r>
            <a:r>
              <a:rPr lang="ru-RU" sz="1600" b="1" dirty="0">
                <a:solidFill>
                  <a:schemeClr val="bg1"/>
                </a:solidFill>
              </a:rPr>
              <a:t>офицер запаса, ветеран спецназа, лауреат Всероссийского конкурса «Патриот России» Попков </a:t>
            </a:r>
            <a:r>
              <a:rPr lang="ru-RU" sz="1600" b="1" dirty="0">
                <a:solidFill>
                  <a:schemeClr val="bg1"/>
                </a:solidFill>
              </a:rPr>
              <a:t>Вячеслав Михайлович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704" y="4653136"/>
            <a:ext cx="3144331" cy="190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29066" y="4797154"/>
            <a:ext cx="36004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Участники  Фестиваля патриотической песни  исполнили песни периода Великой Отечественной войны, современные песни, подготовили костюмы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1741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Тесное взаимодействие с </a:t>
            </a:r>
            <a:r>
              <a:rPr lang="ru-RU" sz="2400" dirty="0">
                <a:solidFill>
                  <a:srgbClr val="C00000"/>
                </a:solidFill>
              </a:rPr>
              <a:t>МБУ «Центр военно-патриотической работы и подготовки допризывной молодежи «</a:t>
            </a:r>
            <a:r>
              <a:rPr lang="ru-RU" sz="2400" dirty="0" err="1">
                <a:solidFill>
                  <a:srgbClr val="C00000"/>
                </a:solidFill>
              </a:rPr>
              <a:t>Ватан</a:t>
            </a:r>
            <a:r>
              <a:rPr lang="ru-RU" sz="2400" dirty="0">
                <a:solidFill>
                  <a:srgbClr val="C00000"/>
                </a:solidFill>
              </a:rPr>
              <a:t>» </a:t>
            </a:r>
            <a:r>
              <a:rPr lang="ru-RU" sz="2400" dirty="0" err="1">
                <a:solidFill>
                  <a:srgbClr val="C00000"/>
                </a:solidFill>
              </a:rPr>
              <a:t>Чистопольского</a:t>
            </a:r>
            <a:r>
              <a:rPr lang="ru-RU" sz="2400" dirty="0">
                <a:solidFill>
                  <a:srgbClr val="C00000"/>
                </a:solidFill>
              </a:rPr>
              <a:t> муниципального </a:t>
            </a:r>
            <a:r>
              <a:rPr lang="ru-RU" sz="2400" dirty="0" smtClean="0">
                <a:solidFill>
                  <a:srgbClr val="C00000"/>
                </a:solidFill>
              </a:rPr>
              <a:t>района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3" y="1772817"/>
            <a:ext cx="39604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2520" y="4581128"/>
            <a:ext cx="4464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Учащиеся 5- 7 классов посетили мероприятие, посвященное Сталинградской </a:t>
            </a:r>
            <a:r>
              <a:rPr lang="ru-RU" b="1" dirty="0">
                <a:solidFill>
                  <a:schemeClr val="bg1"/>
                </a:solidFill>
              </a:rPr>
              <a:t>битве в </a:t>
            </a:r>
            <a:r>
              <a:rPr lang="ru-RU" b="1" dirty="0">
                <a:solidFill>
                  <a:schemeClr val="bg1"/>
                </a:solidFill>
              </a:rPr>
              <a:t>Центре «</a:t>
            </a:r>
            <a:r>
              <a:rPr lang="ru-RU" b="1" dirty="0" err="1">
                <a:solidFill>
                  <a:schemeClr val="bg1"/>
                </a:solidFill>
              </a:rPr>
              <a:t>Ватан</a:t>
            </a:r>
            <a:r>
              <a:rPr lang="ru-RU" b="1" dirty="0">
                <a:solidFill>
                  <a:schemeClr val="bg1"/>
                </a:solidFill>
              </a:rPr>
              <a:t>», в котором принимал участие ветеран Великой Отечественной войны Хайруллин </a:t>
            </a:r>
            <a:r>
              <a:rPr lang="ru-RU" b="1" dirty="0" err="1">
                <a:solidFill>
                  <a:schemeClr val="bg1"/>
                </a:solidFill>
              </a:rPr>
              <a:t>Накип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Мубаракшевич</a:t>
            </a:r>
            <a:r>
              <a:rPr lang="ru-RU" dirty="0"/>
              <a:t>. </a:t>
            </a:r>
          </a:p>
        </p:txBody>
      </p:sp>
      <p:pic>
        <p:nvPicPr>
          <p:cNvPr id="1026" name="Picture 2" descr="C:\Users\луч\Desktop\ФОТО\Для Св.Ан\DSC020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282" y="3284984"/>
            <a:ext cx="4092454" cy="326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45089" y="1844824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Учащиеся школы </a:t>
            </a:r>
            <a:r>
              <a:rPr lang="ru-RU" b="1" dirty="0">
                <a:solidFill>
                  <a:schemeClr val="bg1"/>
                </a:solidFill>
              </a:rPr>
              <a:t> на экскурсии в Музее </a:t>
            </a:r>
          </a:p>
          <a:p>
            <a:r>
              <a:rPr lang="ru-RU" b="1" dirty="0">
                <a:solidFill>
                  <a:schemeClr val="bg1"/>
                </a:solidFill>
              </a:rPr>
              <a:t>« Выстрел»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656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+mn-lt"/>
              </a:rPr>
              <a:t>Межведомственное взаимодействие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536" y="1268760"/>
            <a:ext cx="8291264" cy="5040600"/>
          </a:xfrm>
        </p:spPr>
        <p:txBody>
          <a:bodyPr>
            <a:normAutofit fontScale="92500"/>
          </a:bodyPr>
          <a:lstStyle/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 МКУ «Управление образования Исполнительного комитета </a:t>
            </a:r>
            <a:r>
              <a:rPr lang="ru-RU" b="1" dirty="0" err="1" smtClean="0">
                <a:solidFill>
                  <a:schemeClr val="bg1"/>
                </a:solidFill>
              </a:rPr>
              <a:t>Чистопольского</a:t>
            </a:r>
            <a:r>
              <a:rPr lang="ru-RU" b="1" dirty="0" smtClean="0">
                <a:solidFill>
                  <a:schemeClr val="bg1"/>
                </a:solidFill>
              </a:rPr>
              <a:t> муниципального района»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 МБУ «Центр военно-патриотической работы и подготовки допризывной молодежи «</a:t>
            </a:r>
            <a:r>
              <a:rPr lang="ru-RU" b="1" dirty="0" err="1" smtClean="0">
                <a:solidFill>
                  <a:schemeClr val="bg1"/>
                </a:solidFill>
              </a:rPr>
              <a:t>Ватан</a:t>
            </a:r>
            <a:r>
              <a:rPr lang="ru-RU" b="1" dirty="0" smtClean="0">
                <a:solidFill>
                  <a:schemeClr val="bg1"/>
                </a:solidFill>
              </a:rPr>
              <a:t>» </a:t>
            </a:r>
            <a:r>
              <a:rPr lang="ru-RU" b="1" dirty="0" err="1" smtClean="0">
                <a:solidFill>
                  <a:schemeClr val="bg1"/>
                </a:solidFill>
              </a:rPr>
              <a:t>Чистопольского</a:t>
            </a:r>
            <a:r>
              <a:rPr lang="ru-RU" b="1" dirty="0" smtClean="0">
                <a:solidFill>
                  <a:schemeClr val="bg1"/>
                </a:solidFill>
              </a:rPr>
              <a:t> муниципального района;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 Совет ветеранов п. Луч;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-МБОУ ДОД «Дворец творчества детей и молодежи;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-Музейное объединение г. Чистополь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-ЧОУ </a:t>
            </a:r>
            <a:r>
              <a:rPr lang="ru-RU" b="1" dirty="0" err="1" smtClean="0">
                <a:solidFill>
                  <a:schemeClr val="bg1"/>
                </a:solidFill>
              </a:rPr>
              <a:t>Чистопольская</a:t>
            </a:r>
            <a:r>
              <a:rPr lang="ru-RU" b="1" dirty="0" smtClean="0">
                <a:solidFill>
                  <a:schemeClr val="bg1"/>
                </a:solidFill>
              </a:rPr>
              <a:t> техническая школа РОГО ДОСААФ</a:t>
            </a:r>
          </a:p>
          <a:p>
            <a:pPr marL="137159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-военный комиссариат г. Чистополь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8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0689"/>
            <a:ext cx="8229600" cy="50405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Целенаправленная  патриотическая работа проводится в рамках  подготовки к 70-летию  Победы в Великой Отечественной </a:t>
            </a:r>
            <a:r>
              <a:rPr lang="ru-RU" sz="2800" dirty="0">
                <a:solidFill>
                  <a:srgbClr val="FF0000"/>
                </a:solidFill>
              </a:rPr>
              <a:t>войне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1153" y="4445248"/>
            <a:ext cx="2746648" cy="1800200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Праздничный </a:t>
            </a:r>
            <a:r>
              <a:rPr lang="ru-RU" sz="2400" b="1" dirty="0">
                <a:solidFill>
                  <a:schemeClr val="bg1"/>
                </a:solidFill>
              </a:rPr>
              <a:t>концерт для ветеранов </a:t>
            </a:r>
            <a:r>
              <a:rPr lang="ru-RU" sz="2400" b="1" dirty="0">
                <a:solidFill>
                  <a:schemeClr val="bg1"/>
                </a:solidFill>
              </a:rPr>
              <a:t>Великой Отечественной войны </a:t>
            </a:r>
            <a:r>
              <a:rPr lang="ru-RU" sz="2400" b="1" dirty="0">
                <a:solidFill>
                  <a:schemeClr val="bg1"/>
                </a:solidFill>
              </a:rPr>
              <a:t>и тружеников тыла в </a:t>
            </a:r>
            <a:r>
              <a:rPr lang="ru-RU" sz="2400" b="1" dirty="0">
                <a:solidFill>
                  <a:schemeClr val="bg1"/>
                </a:solidFill>
              </a:rPr>
              <a:t>СДК п. Луч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луч\Desktop\ФОТО\9 мая\DSC02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8" y="1700811"/>
            <a:ext cx="4248471" cy="264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уч\Desktop\ФОТО\9 мая\DSC027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604523"/>
            <a:ext cx="3625064" cy="240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уч\Desktop\ФОТО\9 мая\DSC027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50" y="4471557"/>
            <a:ext cx="3816424" cy="22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42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Вахта Памяти около памятника павшим героям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луч\Desktop\ФОТО\9 мая\DSC02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6" y="1482213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уч\Desktop\ФОТО\9 мая\DSC02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1458369"/>
            <a:ext cx="3744415" cy="23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уч\Desktop\ФОТО\9 мая\DSC0273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46" y="4149080"/>
            <a:ext cx="3372375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уч\Desktop\ФОТО\9 мая\DSC027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3943366"/>
            <a:ext cx="3960440" cy="243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402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560" y="197768"/>
            <a:ext cx="8229600" cy="1143000"/>
          </a:xfrm>
        </p:spPr>
        <p:txBody>
          <a:bodyPr>
            <a:noAutofit/>
          </a:bodyPr>
          <a:lstStyle/>
          <a:p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8664" y="5013177"/>
            <a:ext cx="7139136" cy="12961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950134"/>
            <a:ext cx="2376264" cy="271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76937" y="1844825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Ежегодное обустройство территории вокруг памятника, проведение субботников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2536421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209</TotalTime>
  <Words>425</Words>
  <Application>Microsoft Office PowerPoint</Application>
  <PresentationFormat>Лист A4 (210x297 мм)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Организации  работы по патриотическому воспитанию   в МБОУ «Лучовская СОШ» в рамках  70-летия Победы в Великой Отечественной войне 2012 – 2014 гг. </vt:lpstr>
      <vt:lpstr>Творческие работы учащихся</vt:lpstr>
      <vt:lpstr>Будущие защитники Родины</vt:lpstr>
      <vt:lpstr>Месячник военно-патриотического воспитания</vt:lpstr>
      <vt:lpstr>Тесное взаимодействие с МБУ «Центр военно-патриотической работы и подготовки допризывной молодежи «Ватан» Чистопольского муниципального района</vt:lpstr>
      <vt:lpstr>Межведомственное взаимодействие</vt:lpstr>
      <vt:lpstr>Целенаправленная  патриотическая работа проводится в рамках  подготовки к 70-летию  Победы в Великой Отечественной войне</vt:lpstr>
      <vt:lpstr>Вахта Памяти около памятника павшим героям</vt:lpstr>
      <vt:lpstr>Презентация PowerPoint</vt:lpstr>
      <vt:lpstr>Встречи с интересными людьми</vt:lpstr>
      <vt:lpstr>Наши достижения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LenovoG505</dc:creator>
  <cp:lastModifiedBy>Весна</cp:lastModifiedBy>
  <cp:revision>26</cp:revision>
  <cp:lastPrinted>2014-12-10T12:13:36Z</cp:lastPrinted>
  <dcterms:created xsi:type="dcterms:W3CDTF">2014-12-10T04:25:38Z</dcterms:created>
  <dcterms:modified xsi:type="dcterms:W3CDTF">2014-12-10T12:14:11Z</dcterms:modified>
</cp:coreProperties>
</file>